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  <p:sldId id="256" r:id="rId5"/>
    <p:sldId id="261" r:id="rId6"/>
    <p:sldId id="259" r:id="rId7"/>
    <p:sldId id="257" r:id="rId8"/>
    <p:sldId id="262" r:id="rId9"/>
    <p:sldId id="260" r:id="rId10"/>
    <p:sldId id="258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FC53-9FA5-4E23-ACB8-1D10647C028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4F0A-18EF-46A4-845D-F0580AD06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yllisti\Documents\School Notes &amp; Essays\tumblr_m6skdfSkFx1rzdm6a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59" y="304800"/>
            <a:ext cx="851337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9200" y="5082571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cherPro Book" pitchFamily="50" charset="0"/>
                <a:ea typeface="Calibri" pitchFamily="34" charset="0"/>
                <a:cs typeface="Arial" pitchFamily="34" charset="0"/>
              </a:rPr>
              <a:t>Deserving: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7030A0"/>
                </a:solidFill>
                <a:latin typeface="ArcherPro Book" pitchFamily="50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cherPro Book" pitchFamily="50" charset="0"/>
                <a:ea typeface="Calibri" pitchFamily="34" charset="0"/>
                <a:cs typeface="Arial" pitchFamily="34" charset="0"/>
              </a:rPr>
              <a:t>o be worthy of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4105275" cy="501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09800"/>
            <a:ext cx="60433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Archer Semibold" pitchFamily="50" charset="0"/>
              </a:rPr>
              <a:t>des*</a:t>
            </a:r>
            <a:r>
              <a:rPr lang="en-US" sz="8800" dirty="0" err="1" smtClean="0">
                <a:solidFill>
                  <a:srgbClr val="7030A0"/>
                </a:solidFill>
                <a:latin typeface="Archer Semibold" pitchFamily="50" charset="0"/>
              </a:rPr>
              <a:t>erv</a:t>
            </a:r>
            <a:r>
              <a:rPr lang="en-US" sz="8800" dirty="0" smtClean="0">
                <a:solidFill>
                  <a:srgbClr val="7030A0"/>
                </a:solidFill>
                <a:latin typeface="Archer Semibold" pitchFamily="50" charset="0"/>
              </a:rPr>
              <a:t>*</a:t>
            </a:r>
            <a:r>
              <a:rPr lang="en-US" sz="8800" dirty="0" err="1" smtClean="0">
                <a:solidFill>
                  <a:srgbClr val="7030A0"/>
                </a:solidFill>
                <a:latin typeface="Archer Semibold" pitchFamily="50" charset="0"/>
              </a:rPr>
              <a:t>ing</a:t>
            </a:r>
            <a:endParaRPr lang="en-US" sz="8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online.com/eol_images/Entire_Site/2012631/reg_1024.gym.ls.73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315200" cy="54210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5715000"/>
            <a:ext cx="304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Deserving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ayllisti\Desktop\Harold Problem Solv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yllisti\Desktop\Harold Problem Solving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37.media.tumblr.com/tumblr_lhz4w7FLIp1qa809wo1_4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1676400"/>
            <a:ext cx="525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5082571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cherPro Book" pitchFamily="50" charset="0"/>
                <a:ea typeface="Calibri" pitchFamily="34" charset="0"/>
                <a:cs typeface="Arial" pitchFamily="34" charset="0"/>
              </a:rPr>
              <a:t>Moonlight: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cherPro Book" pitchFamily="50" charset="0"/>
                <a:ea typeface="Calibri" pitchFamily="34" charset="0"/>
                <a:cs typeface="Arial" pitchFamily="34" charset="0"/>
              </a:rPr>
              <a:t>the light of the moon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8288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7030A0"/>
                </a:solidFill>
                <a:latin typeface="Archer Semibold" pitchFamily="50" charset="0"/>
              </a:rPr>
              <a:t>m</a:t>
            </a:r>
            <a:r>
              <a:rPr lang="en-US" sz="8800" dirty="0" smtClean="0">
                <a:solidFill>
                  <a:srgbClr val="7030A0"/>
                </a:solidFill>
                <a:latin typeface="Archer Semibold" pitchFamily="50" charset="0"/>
              </a:rPr>
              <a:t>oon*light</a:t>
            </a:r>
            <a:endParaRPr lang="en-US" sz="8800" dirty="0">
              <a:solidFill>
                <a:srgbClr val="7030A0"/>
              </a:solidFill>
              <a:latin typeface="Archer Semibold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AutoShape 12" descr="http://freehdwall.info/wall/full-moon-night-sky-moonlight-wallpaper-2560x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http://freehdwall.info/wall/full-moon-night-sky-moonlight-wallpaper-2560x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AutoShape 16" descr="http://freehdwall.info/wall/full-moon-night-sky-moonlight-wallpaper-2560x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http://img1.goodfon.su/original/4160x2609/7/b9/moonlight-moon-night-nature-61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52400"/>
            <a:ext cx="10363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10000" y="228600"/>
            <a:ext cx="318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Moonlight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071938" cy="53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19200" y="5082571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cherPro Book" pitchFamily="50" charset="0"/>
                <a:ea typeface="Calibri" pitchFamily="34" charset="0"/>
                <a:cs typeface="Arial" pitchFamily="34" charset="0"/>
              </a:rPr>
              <a:t>Frightening: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7030A0"/>
                </a:solidFill>
                <a:latin typeface="ArcherPro Book" pitchFamily="50" charset="0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rgbClr val="7030A0"/>
                </a:solidFill>
                <a:latin typeface="ArcherPro Book" pitchFamily="50" charset="0"/>
                <a:cs typeface="Arial" pitchFamily="34" charset="0"/>
              </a:rPr>
              <a:t>omething that scares you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7415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Archer Semibold" pitchFamily="50" charset="0"/>
              </a:rPr>
              <a:t>fright*en*</a:t>
            </a:r>
            <a:r>
              <a:rPr lang="en-US" sz="8800" dirty="0" err="1" smtClean="0">
                <a:solidFill>
                  <a:srgbClr val="7030A0"/>
                </a:solidFill>
                <a:latin typeface="Archer Semibold" pitchFamily="50" charset="0"/>
              </a:rPr>
              <a:t>ing</a:t>
            </a:r>
            <a:endParaRPr lang="en-US" sz="8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b.fotolibra.com/images/previews/35005-boy-frightened-of-spider-illustr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838200"/>
            <a:ext cx="4381500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762000"/>
            <a:ext cx="3738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Frightening!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Kayllisti</dc:creator>
  <cp:lastModifiedBy>Kayllisti</cp:lastModifiedBy>
  <cp:revision>9</cp:revision>
  <dcterms:created xsi:type="dcterms:W3CDTF">2015-02-10T03:34:48Z</dcterms:created>
  <dcterms:modified xsi:type="dcterms:W3CDTF">2015-09-29T02:34:41Z</dcterms:modified>
</cp:coreProperties>
</file>